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8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68FFA-3ED3-4EA4-A6C1-37709C3CEDE7}" type="datetimeFigureOut">
              <a:rPr lang="es-CO" smtClean="0"/>
              <a:t>20/03/2017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9B25-35ED-428A-9611-562888A64D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76345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68FFA-3ED3-4EA4-A6C1-37709C3CEDE7}" type="datetimeFigureOut">
              <a:rPr lang="es-CO" smtClean="0"/>
              <a:t>20/03/2017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9B25-35ED-428A-9611-562888A64D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88315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68FFA-3ED3-4EA4-A6C1-37709C3CEDE7}" type="datetimeFigureOut">
              <a:rPr lang="es-CO" smtClean="0"/>
              <a:t>20/03/2017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9B25-35ED-428A-9611-562888A64D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0241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68FFA-3ED3-4EA4-A6C1-37709C3CEDE7}" type="datetimeFigureOut">
              <a:rPr lang="es-CO" smtClean="0"/>
              <a:t>20/03/2017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9B25-35ED-428A-9611-562888A64D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42429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68FFA-3ED3-4EA4-A6C1-37709C3CEDE7}" type="datetimeFigureOut">
              <a:rPr lang="es-CO" smtClean="0"/>
              <a:t>20/03/2017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9B25-35ED-428A-9611-562888A64D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70360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68FFA-3ED3-4EA4-A6C1-37709C3CEDE7}" type="datetimeFigureOut">
              <a:rPr lang="es-CO" smtClean="0"/>
              <a:t>20/03/2017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9B25-35ED-428A-9611-562888A64D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45073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68FFA-3ED3-4EA4-A6C1-37709C3CEDE7}" type="datetimeFigureOut">
              <a:rPr lang="es-CO" smtClean="0"/>
              <a:t>20/03/2017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9B25-35ED-428A-9611-562888A64D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81462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68FFA-3ED3-4EA4-A6C1-37709C3CEDE7}" type="datetimeFigureOut">
              <a:rPr lang="es-CO" smtClean="0"/>
              <a:t>20/03/2017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9B25-35ED-428A-9611-562888A64D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77904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68FFA-3ED3-4EA4-A6C1-37709C3CEDE7}" type="datetimeFigureOut">
              <a:rPr lang="es-CO" smtClean="0"/>
              <a:t>20/03/2017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9B25-35ED-428A-9611-562888A64D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42202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68FFA-3ED3-4EA4-A6C1-37709C3CEDE7}" type="datetimeFigureOut">
              <a:rPr lang="es-CO" smtClean="0"/>
              <a:t>20/03/2017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9B25-35ED-428A-9611-562888A64D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66812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68FFA-3ED3-4EA4-A6C1-37709C3CEDE7}" type="datetimeFigureOut">
              <a:rPr lang="es-CO" smtClean="0"/>
              <a:t>20/03/2017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F9B25-35ED-428A-9611-562888A64D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82545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68FFA-3ED3-4EA4-A6C1-37709C3CEDE7}" type="datetimeFigureOut">
              <a:rPr lang="es-CO" smtClean="0"/>
              <a:t>20/03/2017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F9B25-35ED-428A-9611-562888A64D5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0663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419725"/>
            <a:ext cx="9144000" cy="3090238"/>
          </a:xfrm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CO" b="1" dirty="0"/>
              <a:t>EL VERDADERO DÍA DE REPOSO SEGÚN LA S. BIBLIA: </a:t>
            </a:r>
            <a:br>
              <a:rPr lang="es-CO" b="1" dirty="0"/>
            </a:br>
            <a:r>
              <a:rPr lang="es-CO" b="1" dirty="0"/>
              <a:t>DE GÉNESIS HASTA LA ETERNIDAD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4167266"/>
            <a:ext cx="9144000" cy="2233534"/>
          </a:xfrm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s-CO" sz="3200" dirty="0"/>
              <a:t>JESÚS DICE: ESCRITO ESTÁ </a:t>
            </a:r>
            <a:r>
              <a:rPr lang="es-CO" sz="3200" b="1" dirty="0"/>
              <a:t>(MAT.4:4)</a:t>
            </a:r>
          </a:p>
          <a:p>
            <a:r>
              <a:rPr lang="es-CO" sz="3200" dirty="0"/>
              <a:t>¡A la ley y al testimonio! Si no dicen conforme a esto, es porque no les ha amanecido. </a:t>
            </a:r>
            <a:r>
              <a:rPr lang="es-CO" sz="3200" b="1" dirty="0"/>
              <a:t>(ISAÍAS 8:20)</a:t>
            </a:r>
          </a:p>
        </p:txBody>
      </p:sp>
    </p:spTree>
    <p:extLst>
      <p:ext uri="{BB962C8B-B14F-4D97-AF65-F5344CB8AC3E}">
        <p14:creationId xmlns:p14="http://schemas.microsoft.com/office/powerpoint/2010/main" val="58617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34088"/>
          </a:xfrm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s-CO" sz="2800" b="1" dirty="0"/>
              <a:t>¿SEGÚN EL RELOJ DE DIOS, A QUE HORA COMIENZAN LOS DÍAS?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64106"/>
            <a:ext cx="10515600" cy="5306518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b="1" dirty="0"/>
              <a:t>(1). </a:t>
            </a:r>
            <a:r>
              <a:rPr lang="es-CO" dirty="0"/>
              <a:t>Génesis 1: 3-</a:t>
            </a:r>
            <a:r>
              <a:rPr lang="es-CO" dirty="0">
                <a:solidFill>
                  <a:srgbClr val="FF0000"/>
                </a:solidFill>
              </a:rPr>
              <a:t>5</a:t>
            </a:r>
            <a:r>
              <a:rPr lang="es-CO" dirty="0"/>
              <a:t>;  6-</a:t>
            </a:r>
            <a:r>
              <a:rPr lang="es-CO" dirty="0">
                <a:solidFill>
                  <a:srgbClr val="FF0000"/>
                </a:solidFill>
              </a:rPr>
              <a:t>8</a:t>
            </a:r>
            <a:r>
              <a:rPr lang="es-CO" dirty="0"/>
              <a:t>;  9-</a:t>
            </a:r>
            <a:r>
              <a:rPr lang="es-CO" dirty="0">
                <a:solidFill>
                  <a:srgbClr val="FF0000"/>
                </a:solidFill>
              </a:rPr>
              <a:t>13</a:t>
            </a:r>
            <a:r>
              <a:rPr lang="es-CO" dirty="0"/>
              <a:t>; 14-</a:t>
            </a:r>
            <a:r>
              <a:rPr lang="es-CO" dirty="0">
                <a:solidFill>
                  <a:srgbClr val="FF0000"/>
                </a:solidFill>
              </a:rPr>
              <a:t>19</a:t>
            </a:r>
            <a:r>
              <a:rPr lang="es-CO" dirty="0"/>
              <a:t>; 20-</a:t>
            </a:r>
            <a:r>
              <a:rPr lang="es-CO" dirty="0">
                <a:solidFill>
                  <a:srgbClr val="FF0000"/>
                </a:solidFill>
              </a:rPr>
              <a:t>23</a:t>
            </a:r>
            <a:r>
              <a:rPr lang="es-CO" dirty="0"/>
              <a:t>; 24-</a:t>
            </a:r>
            <a:r>
              <a:rPr lang="es-CO" dirty="0">
                <a:solidFill>
                  <a:srgbClr val="FF0000"/>
                </a:solidFill>
              </a:rPr>
              <a:t>31</a:t>
            </a:r>
            <a:r>
              <a:rPr lang="es-CO" dirty="0"/>
              <a:t>;  2:1-3.</a:t>
            </a:r>
          </a:p>
          <a:p>
            <a:pPr marL="0" indent="0">
              <a:buNone/>
            </a:pPr>
            <a:r>
              <a:rPr lang="es-CO" b="1" dirty="0"/>
              <a:t>(2). </a:t>
            </a:r>
            <a:r>
              <a:rPr lang="es-CO" dirty="0"/>
              <a:t>¿Por cuanto tiempo queda bendito lo que Dios bendice? </a:t>
            </a:r>
            <a:r>
              <a:rPr lang="es-CO" b="1" dirty="0"/>
              <a:t>(1 Cron. 17:27).</a:t>
            </a:r>
          </a:p>
          <a:p>
            <a:pPr marL="0" indent="0">
              <a:buNone/>
            </a:pPr>
            <a:r>
              <a:rPr lang="es-CO" b="1" dirty="0"/>
              <a:t>(3). </a:t>
            </a:r>
            <a:r>
              <a:rPr lang="es-CO" dirty="0"/>
              <a:t>¿Para quienes fue hecho el sábado? </a:t>
            </a:r>
            <a:r>
              <a:rPr lang="es-CO" b="1" dirty="0"/>
              <a:t>(Mar.2:27).</a:t>
            </a:r>
          </a:p>
          <a:p>
            <a:pPr marL="0" indent="0">
              <a:buNone/>
            </a:pPr>
            <a:r>
              <a:rPr lang="es-CO" b="1" dirty="0"/>
              <a:t>(4). </a:t>
            </a:r>
            <a:r>
              <a:rPr lang="es-CO" dirty="0"/>
              <a:t>La humanidad se divide en dos grupos, obedientes y desobedientes </a:t>
            </a:r>
            <a:r>
              <a:rPr lang="es-CO" b="1" dirty="0"/>
              <a:t>(Gen.4:1-5; 6:2).</a:t>
            </a:r>
          </a:p>
          <a:p>
            <a:pPr marL="0" indent="0">
              <a:buNone/>
            </a:pPr>
            <a:r>
              <a:rPr lang="es-CO" b="1" dirty="0"/>
              <a:t>(5). </a:t>
            </a:r>
            <a:r>
              <a:rPr lang="es-CO" dirty="0"/>
              <a:t>¿Quienes son los hijos de Dios? </a:t>
            </a:r>
            <a:r>
              <a:rPr lang="es-CO" b="1" dirty="0"/>
              <a:t>(Juan 1:11,12; 14:15).</a:t>
            </a:r>
          </a:p>
          <a:p>
            <a:pPr marL="0" indent="0">
              <a:buNone/>
            </a:pPr>
            <a:r>
              <a:rPr lang="es-CO" b="1" dirty="0"/>
              <a:t>(6). </a:t>
            </a:r>
            <a:r>
              <a:rPr lang="es-CO" dirty="0"/>
              <a:t>¿Qué hizo Abrahán, para ser llamado hijo de Dios, o amigo de Dios? </a:t>
            </a:r>
            <a:r>
              <a:rPr lang="es-CO" b="1" dirty="0"/>
              <a:t>(Gen.26:5; Isaías 41:8).</a:t>
            </a:r>
          </a:p>
          <a:p>
            <a:pPr marL="0" indent="0">
              <a:buNone/>
            </a:pPr>
            <a:r>
              <a:rPr lang="es-CO" b="1" dirty="0"/>
              <a:t>(7). </a:t>
            </a:r>
            <a:r>
              <a:rPr lang="es-CO" dirty="0"/>
              <a:t>¿Qué señal distintiva puso Dios entre los hijos de Dios (Set, y después del diluvio, los Israelitas), y los hijos de los hombres, descendientes de Caín? </a:t>
            </a:r>
            <a:r>
              <a:rPr lang="es-CO" b="1" dirty="0"/>
              <a:t>Éxo.31:12-17; Eze.20:12,20). </a:t>
            </a:r>
          </a:p>
          <a:p>
            <a:pPr marL="0" indent="0">
              <a:buNone/>
            </a:pPr>
            <a:r>
              <a:rPr lang="es-CO" b="1" dirty="0"/>
              <a:t>(8). </a:t>
            </a:r>
            <a:r>
              <a:rPr lang="es-CO" dirty="0"/>
              <a:t>Que orden especifica dio Dios en cuanto al sábado? </a:t>
            </a:r>
            <a:r>
              <a:rPr lang="es-CO" b="1" dirty="0"/>
              <a:t>(Exo.20:8-11; Lev.23:32).</a:t>
            </a:r>
          </a:p>
          <a:p>
            <a:pPr marL="0" indent="0">
              <a:buNone/>
            </a:pPr>
            <a:r>
              <a:rPr lang="es-CO" b="1" dirty="0"/>
              <a:t>(9). </a:t>
            </a:r>
            <a:r>
              <a:rPr lang="es-CO" dirty="0"/>
              <a:t>De quién es el sábado? </a:t>
            </a:r>
            <a:r>
              <a:rPr lang="es-CO" b="1" dirty="0"/>
              <a:t>(Isaías 58:13,14).</a:t>
            </a:r>
          </a:p>
          <a:p>
            <a:pPr marL="0" indent="0">
              <a:buNone/>
            </a:pPr>
            <a:r>
              <a:rPr lang="es-CO" b="1" dirty="0"/>
              <a:t>(10). </a:t>
            </a:r>
            <a:r>
              <a:rPr lang="es-CO" dirty="0"/>
              <a:t>¿Qué condición había para los extranjeros que quisieran unirse al pueblo de Israel? </a:t>
            </a:r>
            <a:r>
              <a:rPr lang="es-CO" b="1" dirty="0"/>
              <a:t>(Isaías 56:2-8).</a:t>
            </a:r>
          </a:p>
        </p:txBody>
      </p:sp>
    </p:spTree>
    <p:extLst>
      <p:ext uri="{BB962C8B-B14F-4D97-AF65-F5344CB8AC3E}">
        <p14:creationId xmlns:p14="http://schemas.microsoft.com/office/powerpoint/2010/main" val="1203373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El sábado en el N. Testamento:</a:t>
            </a:r>
            <a:b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¿Fue abolido el sábado por Cristo?</a:t>
            </a:r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44998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b="1" dirty="0"/>
              <a:t>(11). </a:t>
            </a:r>
            <a:r>
              <a:rPr lang="es-CO" dirty="0"/>
              <a:t>¿Fue abolido el sábado por Cristo, en el N. Testamento? </a:t>
            </a:r>
            <a:r>
              <a:rPr lang="es-CO" b="1" dirty="0"/>
              <a:t>(Mat.5:17-20). </a:t>
            </a:r>
          </a:p>
          <a:p>
            <a:pPr marL="0" indent="0">
              <a:buNone/>
            </a:pPr>
            <a:r>
              <a:rPr lang="es-CO" b="1" dirty="0"/>
              <a:t>(12). </a:t>
            </a:r>
            <a:r>
              <a:rPr lang="es-CO" dirty="0"/>
              <a:t>¿Qué hacía Cristo, en el día sábado? </a:t>
            </a:r>
            <a:r>
              <a:rPr lang="es-CO" b="1" dirty="0"/>
              <a:t>(Mar.1:21, 29-31; Luc.6:6-11; 12:9-12; 4:16).</a:t>
            </a:r>
          </a:p>
          <a:p>
            <a:pPr marL="0" indent="0">
              <a:buNone/>
            </a:pPr>
            <a:r>
              <a:rPr lang="es-CO" b="1" dirty="0"/>
              <a:t>(13). </a:t>
            </a:r>
            <a:r>
              <a:rPr lang="es-CO" dirty="0"/>
              <a:t>¿Qué orden dio Jesús, a sus discípulos para evitar violar el sábado? </a:t>
            </a:r>
            <a:r>
              <a:rPr lang="es-CO" b="1" dirty="0"/>
              <a:t>(Mat.24:20-22). </a:t>
            </a:r>
          </a:p>
          <a:p>
            <a:pPr marL="0" indent="0">
              <a:buNone/>
            </a:pPr>
            <a:r>
              <a:rPr lang="es-CO" b="1" dirty="0"/>
              <a:t>(14). </a:t>
            </a:r>
            <a:r>
              <a:rPr lang="es-CO" dirty="0"/>
              <a:t>¿Guardó María, madre de Jesús el sábado? </a:t>
            </a:r>
            <a:r>
              <a:rPr lang="es-CO" b="1" dirty="0"/>
              <a:t>(Luc.23:55-24.1). </a:t>
            </a:r>
            <a:r>
              <a:rPr lang="es-CO" dirty="0"/>
              <a:t>Note que María y las otras mujeres, en lugar de ir a ungir el cuerpo de Jesús en sábado, seguramente se fueron para la sinagoga, a adorar a Dios, mientras que Jesús reposaba el sábado en la tumba.</a:t>
            </a:r>
          </a:p>
          <a:p>
            <a:pPr marL="0" indent="0">
              <a:buNone/>
            </a:pPr>
            <a:r>
              <a:rPr lang="es-CO" b="1" dirty="0"/>
              <a:t>(15). </a:t>
            </a:r>
            <a:r>
              <a:rPr lang="es-CO" dirty="0"/>
              <a:t>¿Qué había dicho Dios en el A. Testamento, concerniente a la perpetuidad de su Ley? </a:t>
            </a:r>
            <a:r>
              <a:rPr lang="es-CO" b="1" dirty="0"/>
              <a:t>(Sal.89:34; Núm.23:19; isa.40:8).</a:t>
            </a:r>
          </a:p>
          <a:p>
            <a:pPr marL="0" indent="0">
              <a:buNone/>
            </a:pPr>
            <a:r>
              <a:rPr lang="es-CO" b="1" dirty="0"/>
              <a:t>(16). </a:t>
            </a:r>
            <a:r>
              <a:rPr lang="es-CO" dirty="0"/>
              <a:t>¿Por qué no podía Dios cambiar su Ley? </a:t>
            </a:r>
            <a:r>
              <a:rPr lang="es-CO" b="1" dirty="0"/>
              <a:t>(Mal.3:6; Heb.13:8; San.1:17). </a:t>
            </a:r>
          </a:p>
        </p:txBody>
      </p:sp>
    </p:spTree>
    <p:extLst>
      <p:ext uri="{BB962C8B-B14F-4D97-AF65-F5344CB8AC3E}">
        <p14:creationId xmlns:p14="http://schemas.microsoft.com/office/powerpoint/2010/main" val="389070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34087"/>
          </a:xfrm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s-CO" sz="3200" b="1" dirty="0">
                <a:latin typeface="Arial" panose="020B0604020202020204" pitchFamily="34" charset="0"/>
                <a:cs typeface="Arial" panose="020B0604020202020204" pitchFamily="34" charset="0"/>
              </a:rPr>
              <a:t>¿Guardaron los apóstoles el sábado después de que Jesús ascendió al cielo?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64105"/>
            <a:ext cx="10515600" cy="5336498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b="1" dirty="0"/>
              <a:t>(17)</a:t>
            </a:r>
            <a:r>
              <a:rPr lang="es-CO" dirty="0"/>
              <a:t>. ¿Qué oficio desempeñaba Pablo? </a:t>
            </a:r>
            <a:r>
              <a:rPr lang="es-CO" b="1" dirty="0"/>
              <a:t>(Hechos.18:1-4).</a:t>
            </a:r>
          </a:p>
          <a:p>
            <a:pPr marL="0" indent="0">
              <a:buNone/>
            </a:pPr>
            <a:r>
              <a:rPr lang="es-CO" b="1" dirty="0"/>
              <a:t>(18). </a:t>
            </a:r>
            <a:r>
              <a:rPr lang="es-CO" dirty="0"/>
              <a:t>¿Qué día santificaba Pablo? (</a:t>
            </a:r>
            <a:r>
              <a:rPr lang="es-CO" b="1" dirty="0"/>
              <a:t>Hechos.18:4; 17:1,2; 13:14,27, 42-44; 16:12,13).</a:t>
            </a:r>
          </a:p>
          <a:p>
            <a:pPr marL="0" indent="0">
              <a:buNone/>
            </a:pPr>
            <a:r>
              <a:rPr lang="es-CO" b="1" dirty="0"/>
              <a:t>(19). </a:t>
            </a:r>
            <a:r>
              <a:rPr lang="es-CO" dirty="0"/>
              <a:t>¿Se anula la Ley, una ves que la persona acepta a Cristo? </a:t>
            </a:r>
            <a:r>
              <a:rPr lang="es-CO" b="1" dirty="0"/>
              <a:t>(Rom.3:21). </a:t>
            </a:r>
            <a:r>
              <a:rPr lang="es-CO" dirty="0"/>
              <a:t>Recuerda que el sábado es el cuarto mandamiento de la ley.</a:t>
            </a:r>
          </a:p>
          <a:p>
            <a:pPr marL="0" indent="0">
              <a:buNone/>
            </a:pPr>
            <a:r>
              <a:rPr lang="es-CO" b="1" dirty="0"/>
              <a:t>(20). </a:t>
            </a:r>
            <a:r>
              <a:rPr lang="es-CO" dirty="0"/>
              <a:t>¿Según Pablo, que es to que tiene valor en la vida de un cristiano? </a:t>
            </a:r>
            <a:r>
              <a:rPr lang="es-CO" b="1" dirty="0"/>
              <a:t>(1Cor.7:19). </a:t>
            </a:r>
          </a:p>
          <a:p>
            <a:pPr marL="0" indent="0">
              <a:buNone/>
            </a:pPr>
            <a:r>
              <a:rPr lang="es-CO" b="1" dirty="0"/>
              <a:t>(21). </a:t>
            </a:r>
            <a:r>
              <a:rPr lang="es-CO" dirty="0"/>
              <a:t>¿Cómo se sabe si un cristiano es realmente cristiano? </a:t>
            </a:r>
            <a:r>
              <a:rPr lang="es-CO" b="1" dirty="0"/>
              <a:t>(1 Juan 2.3-5).</a:t>
            </a:r>
          </a:p>
          <a:p>
            <a:pPr marL="0" indent="0">
              <a:buNone/>
            </a:pPr>
            <a:r>
              <a:rPr lang="es-CO" b="1" dirty="0"/>
              <a:t>(22). </a:t>
            </a:r>
            <a:r>
              <a:rPr lang="es-CO" dirty="0"/>
              <a:t>¿Qué sucede cuando no guardamos un mandamiento? </a:t>
            </a:r>
            <a:r>
              <a:rPr lang="es-CO" b="1" dirty="0"/>
              <a:t>(San.2:10,11).</a:t>
            </a:r>
          </a:p>
          <a:p>
            <a:pPr marL="0" indent="0">
              <a:buNone/>
            </a:pPr>
            <a:r>
              <a:rPr lang="es-CO" b="1" dirty="0"/>
              <a:t>(23). </a:t>
            </a:r>
            <a:r>
              <a:rPr lang="es-CO" dirty="0"/>
              <a:t>¿Dónde escribe Dios su Ley en el nuevo Israel? </a:t>
            </a:r>
            <a:r>
              <a:rPr lang="es-CO" b="1" dirty="0"/>
              <a:t>(Heb.8:10; Mat.28: 19,20; Gal.3:26-29).</a:t>
            </a:r>
          </a:p>
          <a:p>
            <a:pPr marL="0" indent="0">
              <a:buNone/>
            </a:pPr>
            <a:r>
              <a:rPr lang="es-CO" b="1" dirty="0"/>
              <a:t>(24). </a:t>
            </a:r>
            <a:r>
              <a:rPr lang="es-CO" dirty="0"/>
              <a:t>¿Cuan será la regla del juicio? </a:t>
            </a:r>
            <a:r>
              <a:rPr lang="es-CO" b="1" dirty="0"/>
              <a:t>(San.2:12; Apoc.22:14,15; Mat.7:21-23).</a:t>
            </a:r>
          </a:p>
          <a:p>
            <a:pPr marL="0" indent="0">
              <a:buNone/>
            </a:pPr>
            <a:r>
              <a:rPr lang="es-CO" b="1" dirty="0"/>
              <a:t>(25). </a:t>
            </a:r>
            <a:r>
              <a:rPr lang="es-CO" dirty="0"/>
              <a:t>¿Qué día recibió Juan la revelación del Ap. </a:t>
            </a:r>
            <a:r>
              <a:rPr lang="es-CO" b="1" dirty="0"/>
              <a:t>(Ap.1:10).</a:t>
            </a:r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07230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374754"/>
            <a:ext cx="10515600" cy="6071016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es-CO" dirty="0"/>
              <a:t>(</a:t>
            </a:r>
            <a:r>
              <a:rPr lang="es-CO" b="1" dirty="0"/>
              <a:t>26). </a:t>
            </a:r>
            <a:r>
              <a:rPr lang="es-CO" dirty="0"/>
              <a:t>¿Cuál es el día del Señor? (Mar.2:28).</a:t>
            </a:r>
          </a:p>
          <a:p>
            <a:r>
              <a:rPr lang="es-CO" b="1" dirty="0"/>
              <a:t>(27). </a:t>
            </a:r>
            <a:r>
              <a:rPr lang="es-CO" dirty="0"/>
              <a:t>¿Que haría la iglesia fundada por Cristo y los apóstoles hasta la 2VC? (Apoc.12.17). </a:t>
            </a:r>
          </a:p>
          <a:p>
            <a:r>
              <a:rPr lang="es-CO" b="1" dirty="0"/>
              <a:t>(28). </a:t>
            </a:r>
            <a:r>
              <a:rPr lang="es-CO" dirty="0"/>
              <a:t>¿Quien es la mujer?, La mujer es la iglesia del A. T. Los hijos de Dios, desde Abel, Set, Enoc, Noé, Sem, Abran, etc. etc. (Gal.3:26-29; 1 Juan 3:2). </a:t>
            </a:r>
          </a:p>
          <a:p>
            <a:r>
              <a:rPr lang="es-CO" b="1" dirty="0"/>
              <a:t>(29). </a:t>
            </a:r>
            <a:r>
              <a:rPr lang="es-CO" dirty="0"/>
              <a:t>¿Qué titulo le da Dios a los que guardan “sus mandamientos”? (14:12). </a:t>
            </a:r>
          </a:p>
          <a:p>
            <a:r>
              <a:rPr lang="es-CO" b="1" dirty="0"/>
              <a:t>(30). </a:t>
            </a:r>
            <a:r>
              <a:rPr lang="es-CO" dirty="0"/>
              <a:t>¿Qué día adoraremos delante de Dios por la eternidad?. (Apoc.21:5; Isaías 66:22,23).</a:t>
            </a:r>
          </a:p>
          <a:p>
            <a:r>
              <a:rPr lang="es-CO" b="1" dirty="0"/>
              <a:t>(31). </a:t>
            </a:r>
            <a:r>
              <a:rPr lang="es-CO" dirty="0"/>
              <a:t>Por ende. ¿Qué advertencia nos hace el Señor Jesús a nosotros hoy? (Mat.15:9; Deut.4:2).</a:t>
            </a:r>
          </a:p>
          <a:p>
            <a:r>
              <a:rPr lang="es-CO" dirty="0"/>
              <a:t>Queridos hermanos y amigos. Aquí se puede repetir las palabra de Jesús, referentes a su segunda venida: “</a:t>
            </a:r>
            <a:r>
              <a:rPr lang="es-CO" b="1" i="1" dirty="0"/>
              <a:t>Si esto no fuera así, yo os lo hubiera dicho</a:t>
            </a:r>
            <a:r>
              <a:rPr lang="es-CO" dirty="0"/>
              <a:t>”. </a:t>
            </a:r>
            <a:r>
              <a:rPr lang="es-CO" dirty="0">
                <a:solidFill>
                  <a:srgbClr val="FF0000"/>
                </a:solidFill>
              </a:rPr>
              <a:t>(Juan 14:2). </a:t>
            </a:r>
            <a:r>
              <a:rPr lang="es-CO" dirty="0"/>
              <a:t>Si nosotros nos queremos salvar, obedezcamos a Dios, Si el domingo aparece en la Biblia como día de reposo, pues guardemos el domingo. Y si es el sábado, pues guardemos el sábado. Pero obedezcamos a Dios. Recuerda que: “</a:t>
            </a:r>
            <a:r>
              <a:rPr lang="es-CO" b="1" i="1" dirty="0"/>
              <a:t>Sin santidad, nadie verá al Señor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(Heb.12:14). </a:t>
            </a:r>
            <a:r>
              <a:rPr lang="es-CO" dirty="0"/>
              <a:t>Amen.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963057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</TotalTime>
  <Words>961</Words>
  <Application>Microsoft Office PowerPoint</Application>
  <PresentationFormat>Panorámica</PresentationFormat>
  <Paragraphs>38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Tema de Office</vt:lpstr>
      <vt:lpstr>EL VERDADERO DÍA DE REPOSO SEGÚN LA S. BIBLIA:  DE GÉNESIS HASTA LA ETERNIDAD</vt:lpstr>
      <vt:lpstr>¿SEGÚN EL RELOJ DE DIOS, A QUE HORA COMIENZAN LOS DÍAS?</vt:lpstr>
      <vt:lpstr>El sábado en el N. Testamento: ¿Fue abolido el sábado por Cristo?</vt:lpstr>
      <vt:lpstr>¿Guardaron los apóstoles el sábado después de que Jesús ascendió al cielo?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VERDADERO DÍA DE REPOSO SEGÚN LA S. BIBLIA:  DE GÉNESIS ASTA LA ETERNIDAD</dc:title>
  <dc:creator>Usuario</dc:creator>
  <cp:lastModifiedBy>Usuario</cp:lastModifiedBy>
  <cp:revision>52</cp:revision>
  <dcterms:created xsi:type="dcterms:W3CDTF">2017-03-18T04:49:02Z</dcterms:created>
  <dcterms:modified xsi:type="dcterms:W3CDTF">2017-03-20T14:01:29Z</dcterms:modified>
</cp:coreProperties>
</file>